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4A6E6EE-87B1-4E5F-BC5B-B85CF276D627}" type="datetimeFigureOut">
              <a:rPr lang="en-US" smtClean="0"/>
              <a:pPr/>
              <a:t>4/23/2012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49A7069-7270-4958-BB8F-16C8DFF10D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Sir Thomas More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Codi Watts</a:t>
            </a:r>
          </a:p>
          <a:p>
            <a:r>
              <a:rPr lang="en-US" dirty="0" smtClean="0"/>
              <a:t>Mattie Hershberger</a:t>
            </a:r>
            <a:endParaRPr lang="en-US" dirty="0"/>
          </a:p>
        </p:txBody>
      </p:sp>
      <p:pic>
        <p:nvPicPr>
          <p:cNvPr id="24578" name="Picture 2" descr="http://law2.umkc.edu/faculty/projects/ftrials/more/thomasmore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3667125" cy="4176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February 7</a:t>
            </a:r>
            <a:r>
              <a:rPr lang="en-US" baseline="30000" dirty="0" smtClean="0"/>
              <a:t>th</a:t>
            </a:r>
            <a:r>
              <a:rPr lang="en-US" dirty="0" smtClean="0"/>
              <a:t> 1478</a:t>
            </a:r>
          </a:p>
          <a:p>
            <a:r>
              <a:rPr lang="en-US" dirty="0" smtClean="0"/>
              <a:t>Died July 6</a:t>
            </a:r>
            <a:r>
              <a:rPr lang="en-US" baseline="30000" dirty="0" smtClean="0"/>
              <a:t>th</a:t>
            </a:r>
            <a:r>
              <a:rPr lang="en-US" dirty="0" smtClean="0"/>
              <a:t> 1535</a:t>
            </a:r>
          </a:p>
          <a:p>
            <a:r>
              <a:rPr lang="en-US" dirty="0" smtClean="0"/>
              <a:t>Born and Grew up in London</a:t>
            </a:r>
          </a:p>
          <a:p>
            <a:r>
              <a:rPr lang="en-US" dirty="0" smtClean="0"/>
              <a:t>Son of Sir John More, a prominent Judge &amp; Agnes </a:t>
            </a:r>
            <a:r>
              <a:rPr lang="en-US" dirty="0" err="1" smtClean="0"/>
              <a:t>Graunger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2 Sisters (Elizabeth, Joanna) 1 Brother (John)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Utopia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Book written in Latin</a:t>
            </a:r>
          </a:p>
          <a:p>
            <a:r>
              <a:rPr lang="en-US" dirty="0" smtClean="0"/>
              <a:t>Utopia means “good place”</a:t>
            </a:r>
          </a:p>
          <a:p>
            <a:r>
              <a:rPr lang="en-US" dirty="0" smtClean="0"/>
              <a:t>Published in 1516</a:t>
            </a:r>
          </a:p>
          <a:p>
            <a:r>
              <a:rPr lang="en-US" dirty="0" smtClean="0"/>
              <a:t>Utopia was a</a:t>
            </a:r>
          </a:p>
          <a:p>
            <a:pPr>
              <a:buNone/>
            </a:pPr>
            <a:r>
              <a:rPr lang="en-US" dirty="0" smtClean="0"/>
              <a:t>   piece of literature. </a:t>
            </a:r>
          </a:p>
          <a:p>
            <a:endParaRPr lang="en-US" dirty="0" smtClean="0"/>
          </a:p>
        </p:txBody>
      </p:sp>
      <p:pic>
        <p:nvPicPr>
          <p:cNvPr id="27650" name="Picture 2" descr="http://z.about.com/d/baltimore/1/0/b/5/-/-/WaltersMapUtopia500x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238500"/>
            <a:ext cx="4762500" cy="361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Utopia Continued…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Utopians do not like to engage in war.</a:t>
            </a:r>
          </a:p>
          <a:p>
            <a:r>
              <a:rPr lang="en-US" dirty="0" smtClean="0"/>
              <a:t>Communism</a:t>
            </a:r>
          </a:p>
          <a:p>
            <a:r>
              <a:rPr lang="en-US" dirty="0" smtClean="0"/>
              <a:t>Utopians=humanists, like Sir Thomas More.</a:t>
            </a:r>
          </a:p>
          <a:p>
            <a:r>
              <a:rPr lang="en-US" dirty="0" smtClean="0"/>
              <a:t>Utopia is all about a Perfected society.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riteawriting.com/wp-content/uploads/2011/04/why-did-thomas-morus-write-utopi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514600" cy="3592286"/>
          </a:xfrm>
          <a:prstGeom prst="rect">
            <a:avLst/>
          </a:prstGeom>
          <a:noFill/>
        </p:spPr>
      </p:pic>
      <p:pic>
        <p:nvPicPr>
          <p:cNvPr id="1028" name="Picture 4" descr="http://2.bp.blogspot.com/__5EyI8Ck-Lw/SejztJhTQRI/AAAAAAAAMZE/GNY_GTjn1Oo/s400/N02148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"/>
            <a:ext cx="4953000" cy="3739516"/>
          </a:xfrm>
          <a:prstGeom prst="rect">
            <a:avLst/>
          </a:prstGeom>
          <a:noFill/>
        </p:spPr>
      </p:pic>
      <p:pic>
        <p:nvPicPr>
          <p:cNvPr id="1030" name="Picture 6" descr="http://www.sciencephoto.com/image/151489/350wm/C0088800-Sir_Thomas_More,_English_statesman-SP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200400"/>
            <a:ext cx="289560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1">
      <a:dk1>
        <a:srgbClr val="000000"/>
      </a:dk1>
      <a:lt1>
        <a:srgbClr val="D8D8D8"/>
      </a:lt1>
      <a:dk2>
        <a:srgbClr val="666666"/>
      </a:dk2>
      <a:lt2>
        <a:srgbClr val="D2D2D2"/>
      </a:lt2>
      <a:accent1>
        <a:srgbClr val="3FF95E"/>
      </a:accent1>
      <a:accent2>
        <a:srgbClr val="E90062"/>
      </a:accent2>
      <a:accent3>
        <a:srgbClr val="9C007F"/>
      </a:accent3>
      <a:accent4>
        <a:srgbClr val="0192CD"/>
      </a:accent4>
      <a:accent5>
        <a:srgbClr val="005BD3"/>
      </a:accent5>
      <a:accent6>
        <a:srgbClr val="00349E"/>
      </a:accent6>
      <a:hlink>
        <a:srgbClr val="17BBFD"/>
      </a:hlink>
      <a:folHlink>
        <a:srgbClr val="FF5597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97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Sir Thomas More</vt:lpstr>
      <vt:lpstr>Biography</vt:lpstr>
      <vt:lpstr>Utopia</vt:lpstr>
      <vt:lpstr>Utopia Continued… 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 Thomas More</dc:title>
  <dc:creator>admin</dc:creator>
  <cp:lastModifiedBy>admin</cp:lastModifiedBy>
  <cp:revision>9</cp:revision>
  <dcterms:created xsi:type="dcterms:W3CDTF">2012-04-19T13:01:37Z</dcterms:created>
  <dcterms:modified xsi:type="dcterms:W3CDTF">2012-04-23T11:54:11Z</dcterms:modified>
</cp:coreProperties>
</file>